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2" r:id="rId3"/>
    <p:sldId id="257" r:id="rId4"/>
    <p:sldId id="262" r:id="rId5"/>
    <p:sldId id="274" r:id="rId6"/>
    <p:sldId id="259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5" r:id="rId16"/>
    <p:sldId id="276" r:id="rId17"/>
    <p:sldId id="277" r:id="rId18"/>
    <p:sldId id="278" r:id="rId19"/>
    <p:sldId id="279" r:id="rId20"/>
    <p:sldId id="280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661A2-DDA8-408F-8269-5FBA4541482C}" type="datetimeFigureOut">
              <a:rPr lang="it-IT" smtClean="0"/>
              <a:t>12/01/2015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35D8AB-2985-434C-BDFF-6C2A9A7B54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661A2-DDA8-408F-8269-5FBA4541482C}" type="datetimeFigureOut">
              <a:rPr lang="it-IT" smtClean="0"/>
              <a:t>12/01/2015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35D8AB-2985-434C-BDFF-6C2A9A7B54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661A2-DDA8-408F-8269-5FBA4541482C}" type="datetimeFigureOut">
              <a:rPr lang="it-IT" smtClean="0"/>
              <a:t>12/01/2015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35D8AB-2985-434C-BDFF-6C2A9A7B54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661A2-DDA8-408F-8269-5FBA4541482C}" type="datetimeFigureOut">
              <a:rPr lang="it-IT" smtClean="0"/>
              <a:t>12/01/2015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35D8AB-2985-434C-BDFF-6C2A9A7B54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661A2-DDA8-408F-8269-5FBA4541482C}" type="datetimeFigureOut">
              <a:rPr lang="it-IT" smtClean="0"/>
              <a:t>12/01/2015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35D8AB-2985-434C-BDFF-6C2A9A7B54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661A2-DDA8-408F-8269-5FBA4541482C}" type="datetimeFigureOut">
              <a:rPr lang="it-IT" smtClean="0"/>
              <a:t>12/01/2015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35D8AB-2985-434C-BDFF-6C2A9A7B54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661A2-DDA8-408F-8269-5FBA4541482C}" type="datetimeFigureOut">
              <a:rPr lang="it-IT" smtClean="0"/>
              <a:t>12/01/2015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35D8AB-2985-434C-BDFF-6C2A9A7B54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661A2-DDA8-408F-8269-5FBA4541482C}" type="datetimeFigureOut">
              <a:rPr lang="it-IT" smtClean="0"/>
              <a:t>12/01/2015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35D8AB-2985-434C-BDFF-6C2A9A7B54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661A2-DDA8-408F-8269-5FBA4541482C}" type="datetimeFigureOut">
              <a:rPr lang="it-IT" smtClean="0"/>
              <a:t>12/01/2015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35D8AB-2985-434C-BDFF-6C2A9A7B54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661A2-DDA8-408F-8269-5FBA4541482C}" type="datetimeFigureOut">
              <a:rPr lang="it-IT" smtClean="0"/>
              <a:t>12/01/2015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35D8AB-2985-434C-BDFF-6C2A9A7B54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con singolo angolo arrotondat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661A2-DDA8-408F-8269-5FBA4541482C}" type="datetimeFigureOut">
              <a:rPr lang="it-IT" smtClean="0"/>
              <a:t>12/01/2015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35D8AB-2985-434C-BDFF-6C2A9A7B54D3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7B661A2-DDA8-408F-8269-5FBA4541482C}" type="datetimeFigureOut">
              <a:rPr lang="it-IT" smtClean="0"/>
              <a:t>12/01/2015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735D8AB-2985-434C-BDFF-6C2A9A7B54D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catomi@libero.it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brigidafranzese@libero.it" TargetMode="External"/><Relationship Id="rId2" Type="http://schemas.openxmlformats.org/officeDocument/2006/relationships/hyperlink" Target="mailto:iannicel@unina.it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alendru1@libero.it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addoloratalangella@tiscali.it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emiliadepaola@katamail.com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wirdnam@gmail.com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concetta.dipalo1@istruzione.it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maria.straziota@yahoo.it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llacortevanvitelli.it/" TargetMode="External"/><Relationship Id="rId2" Type="http://schemas.openxmlformats.org/officeDocument/2006/relationships/hyperlink" Target="mailto:barrellas@libero.it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robin1974@libero.it" TargetMode="External"/><Relationship Id="rId2" Type="http://schemas.openxmlformats.org/officeDocument/2006/relationships/hyperlink" Target="mailto:angela.tortora@liceolamura.o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luigina.vitale@istruzione.it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tonybrewer63@gmail.com" TargetMode="External"/><Relationship Id="rId2" Type="http://schemas.openxmlformats.org/officeDocument/2006/relationships/hyperlink" Target="mailto:michele.dicandia@istruzione.it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lileivetrone.it/" TargetMode="External"/><Relationship Id="rId2" Type="http://schemas.openxmlformats.org/officeDocument/2006/relationships/hyperlink" Target="mailto:marses@tin.it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studioannafucile@gmail.com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costanzachirico@virgilio.it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mariagabriella.alessi@istruzione.it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ariasorbo@gmail.com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nnariccardi3@gmail.com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mariellanica@gmail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43608" y="3212976"/>
            <a:ext cx="7378016" cy="672690"/>
          </a:xfrm>
        </p:spPr>
        <p:txBody>
          <a:bodyPr>
            <a:noAutofit/>
          </a:bodyPr>
          <a:lstStyle/>
          <a:p>
            <a:pPr algn="ctr"/>
            <a:r>
              <a:rPr lang="it-IT" sz="5400" dirty="0" smtClean="0"/>
              <a:t>Scuole Polo in Campania </a:t>
            </a:r>
            <a:br>
              <a:rPr lang="it-IT" sz="5400" dirty="0" smtClean="0"/>
            </a:br>
            <a:r>
              <a:rPr lang="it-IT" sz="5400" dirty="0" smtClean="0"/>
              <a:t>per </a:t>
            </a:r>
            <a:br>
              <a:rPr lang="it-IT" sz="5400" dirty="0" smtClean="0"/>
            </a:br>
            <a:r>
              <a:rPr lang="it-IT" sz="5400" dirty="0" smtClean="0"/>
              <a:t>Erasmus+</a:t>
            </a:r>
            <a:endParaRPr lang="it-IT" sz="5400" dirty="0"/>
          </a:p>
        </p:txBody>
      </p:sp>
    </p:spTree>
    <p:extLst>
      <p:ext uri="{BB962C8B-B14F-4D97-AF65-F5344CB8AC3E}">
        <p14:creationId xmlns:p14="http://schemas.microsoft.com/office/powerpoint/2010/main" val="948508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39552" y="620688"/>
            <a:ext cx="34563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100" b="1" dirty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Napoli</a:t>
            </a:r>
            <a:endParaRPr lang="it-IT" sz="4100" b="1" dirty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83568" y="1700808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Istituto Superiore "Don Milani</a:t>
            </a:r>
            <a:r>
              <a:rPr lang="it-IT" dirty="0" smtClean="0">
                <a:solidFill>
                  <a:prstClr val="black"/>
                </a:solidFill>
              </a:rPr>
              <a:t>" </a:t>
            </a:r>
            <a:r>
              <a:rPr lang="it-IT" dirty="0">
                <a:solidFill>
                  <a:prstClr val="black"/>
                </a:solidFill>
              </a:rPr>
              <a:t>di </a:t>
            </a:r>
            <a:r>
              <a:rPr lang="it-IT" dirty="0" smtClean="0">
                <a:solidFill>
                  <a:prstClr val="black"/>
                </a:solidFill>
              </a:rPr>
              <a:t>Gragnano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DS </a:t>
            </a:r>
            <a:r>
              <a:rPr lang="it-IT" dirty="0" smtClean="0">
                <a:solidFill>
                  <a:prstClr val="black"/>
                </a:solidFill>
              </a:rPr>
              <a:t>Francesco </a:t>
            </a:r>
            <a:r>
              <a:rPr lang="it-IT" dirty="0" err="1" smtClean="0">
                <a:solidFill>
                  <a:prstClr val="black"/>
                </a:solidFill>
              </a:rPr>
              <a:t>Fuschillo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Tutor prof. Antonietta Calò   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catomi@libero.it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83568" y="2708920"/>
            <a:ext cx="7669650" cy="2876597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algn="l"/>
            <a:r>
              <a:rPr lang="it-IT" sz="28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Attività a supporto delle scuole del territorio</a:t>
            </a:r>
          </a:p>
          <a:p>
            <a:pPr marL="0" algn="l"/>
            <a:endParaRPr lang="it-IT" sz="2800" b="1" dirty="0" smtClean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/>
              <a:t>seminario informativo pomeridiano per </a:t>
            </a:r>
            <a:r>
              <a:rPr lang="it-IT" dirty="0" smtClean="0"/>
              <a:t>le scuole del territorio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4530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39552" y="620688"/>
            <a:ext cx="34563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100" b="1" dirty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Napoli</a:t>
            </a:r>
            <a:endParaRPr lang="it-IT" sz="4100" b="1" dirty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24708" y="1484784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Liceo Classico "</a:t>
            </a:r>
            <a:r>
              <a:rPr lang="it-IT" dirty="0" err="1">
                <a:solidFill>
                  <a:prstClr val="black"/>
                </a:solidFill>
              </a:rPr>
              <a:t>G.Carducci</a:t>
            </a:r>
            <a:r>
              <a:rPr lang="it-IT" dirty="0">
                <a:solidFill>
                  <a:prstClr val="black"/>
                </a:solidFill>
              </a:rPr>
              <a:t>" di </a:t>
            </a:r>
            <a:r>
              <a:rPr lang="it-IT" dirty="0" smtClean="0">
                <a:solidFill>
                  <a:prstClr val="black"/>
                </a:solidFill>
              </a:rPr>
              <a:t>Nola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DS </a:t>
            </a:r>
            <a:r>
              <a:rPr lang="it-IT" dirty="0" smtClean="0">
                <a:solidFill>
                  <a:prstClr val="black"/>
                </a:solidFill>
              </a:rPr>
              <a:t>Assunta Compagnone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Tutor prof. Carmine Iannicelli   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iannicel@unina.it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smtClean="0">
                <a:solidFill>
                  <a:prstClr val="black"/>
                </a:solidFill>
              </a:rPr>
              <a:t>       prof. Brigida </a:t>
            </a:r>
            <a:r>
              <a:rPr lang="it-IT" dirty="0" err="1" smtClean="0">
                <a:solidFill>
                  <a:prstClr val="black"/>
                </a:solidFill>
              </a:rPr>
              <a:t>Franzese</a:t>
            </a:r>
            <a:r>
              <a:rPr lang="it-IT" dirty="0">
                <a:solidFill>
                  <a:prstClr val="black"/>
                </a:solidFill>
              </a:rPr>
              <a:t>      </a:t>
            </a:r>
            <a:r>
              <a:rPr lang="it-IT" dirty="0" smtClean="0">
                <a:solidFill>
                  <a:prstClr val="black"/>
                </a:solidFill>
                <a:hlinkClick r:id="rId3"/>
              </a:rPr>
              <a:t>brigidafranzese@libero.it</a:t>
            </a:r>
            <a:r>
              <a:rPr lang="it-IT" dirty="0" smtClean="0">
                <a:solidFill>
                  <a:prstClr val="black"/>
                </a:solidFill>
              </a:rPr>
              <a:t>  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83568" y="2852936"/>
            <a:ext cx="7669650" cy="2876597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algn="l"/>
            <a:r>
              <a:rPr lang="it-IT" sz="28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Attività a supporto delle scuole del territorio</a:t>
            </a:r>
          </a:p>
          <a:p>
            <a:pPr marL="0" algn="l"/>
            <a:endParaRPr lang="it-IT" sz="2800" b="1" dirty="0" smtClean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/>
              <a:t>seminario informativo </a:t>
            </a:r>
            <a:r>
              <a:rPr lang="it-IT" dirty="0" smtClean="0"/>
              <a:t>antimeridiano per le scuole del territorio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Help desk telefonico e </a:t>
            </a:r>
            <a:r>
              <a:rPr lang="it-IT" dirty="0" err="1" smtClean="0"/>
              <a:t>onsite</a:t>
            </a:r>
            <a:endParaRPr lang="it-IT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err="1" smtClean="0"/>
              <a:t>Webinar</a:t>
            </a:r>
            <a:endParaRPr lang="it-IT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Pagina dedicata sul sito web della scuola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4530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39552" y="548680"/>
            <a:ext cx="34563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100" b="1" dirty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Napoli</a:t>
            </a:r>
            <a:endParaRPr lang="it-IT" sz="4100" b="1" dirty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61510" y="1271955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Liceo Scientifico "</a:t>
            </a:r>
            <a:r>
              <a:rPr lang="it-IT" dirty="0" err="1">
                <a:solidFill>
                  <a:prstClr val="black"/>
                </a:solidFill>
              </a:rPr>
              <a:t>Segrè</a:t>
            </a:r>
            <a:r>
              <a:rPr lang="it-IT" dirty="0">
                <a:solidFill>
                  <a:prstClr val="black"/>
                </a:solidFill>
              </a:rPr>
              <a:t>" di </a:t>
            </a:r>
            <a:r>
              <a:rPr lang="it-IT" dirty="0" smtClean="0">
                <a:solidFill>
                  <a:prstClr val="black"/>
                </a:solidFill>
              </a:rPr>
              <a:t>Marano di Napoli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DS </a:t>
            </a:r>
            <a:r>
              <a:rPr lang="it-IT" dirty="0" smtClean="0">
                <a:solidFill>
                  <a:prstClr val="black"/>
                </a:solidFill>
              </a:rPr>
              <a:t>Maria Rosaria </a:t>
            </a:r>
            <a:r>
              <a:rPr lang="it-IT" dirty="0" err="1" smtClean="0">
                <a:solidFill>
                  <a:prstClr val="black"/>
                </a:solidFill>
              </a:rPr>
              <a:t>Cetroni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Tutor prof. Concetta Longobardi    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alendru1@libero.it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83568" y="2564904"/>
            <a:ext cx="7669650" cy="2876597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algn="l"/>
            <a:r>
              <a:rPr lang="it-IT" sz="28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Attività a supporto delle scuole del territorio</a:t>
            </a:r>
          </a:p>
          <a:p>
            <a:pPr marL="0" algn="l"/>
            <a:endParaRPr lang="it-IT" sz="2800" b="1" dirty="0" smtClean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/>
              <a:t>Help </a:t>
            </a:r>
            <a:r>
              <a:rPr lang="it-IT" dirty="0" smtClean="0"/>
              <a:t>Desk telefonico;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Sportello </a:t>
            </a:r>
            <a:r>
              <a:rPr lang="it-IT" dirty="0"/>
              <a:t>(dal </a:t>
            </a:r>
            <a:r>
              <a:rPr lang="it-IT" dirty="0" smtClean="0"/>
              <a:t>1° al </a:t>
            </a:r>
            <a:r>
              <a:rPr lang="it-IT" dirty="0"/>
              <a:t>28 Febbraio 2015 </a:t>
            </a:r>
            <a:r>
              <a:rPr lang="it-IT" dirty="0" smtClean="0"/>
              <a:t>);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pagina </a:t>
            </a:r>
            <a:r>
              <a:rPr lang="it-IT" dirty="0"/>
              <a:t>dedicata sul sito web della scuola</a:t>
            </a:r>
          </a:p>
        </p:txBody>
      </p:sp>
    </p:spTree>
    <p:extLst>
      <p:ext uri="{BB962C8B-B14F-4D97-AF65-F5344CB8AC3E}">
        <p14:creationId xmlns:p14="http://schemas.microsoft.com/office/powerpoint/2010/main" val="2454530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21369" y="692696"/>
            <a:ext cx="34563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100" b="1" dirty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Napoli</a:t>
            </a:r>
            <a:endParaRPr lang="it-IT" sz="4100" b="1" dirty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88051" y="1556792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Liceo Scientifico "Severi" di </a:t>
            </a:r>
            <a:r>
              <a:rPr lang="it-IT" dirty="0" smtClean="0">
                <a:solidFill>
                  <a:prstClr val="black"/>
                </a:solidFill>
              </a:rPr>
              <a:t>Castellammare di Stabia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DS </a:t>
            </a:r>
            <a:r>
              <a:rPr lang="it-IT" dirty="0" smtClean="0">
                <a:solidFill>
                  <a:prstClr val="black"/>
                </a:solidFill>
              </a:rPr>
              <a:t>Marcella </a:t>
            </a:r>
            <a:r>
              <a:rPr lang="it-IT" dirty="0" err="1" smtClean="0">
                <a:solidFill>
                  <a:prstClr val="black"/>
                </a:solidFill>
              </a:rPr>
              <a:t>Sannoner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Tutor prof. Addolorata Langella  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addoloratalangella@tiscali.it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83568" y="2708920"/>
            <a:ext cx="7669650" cy="2876597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algn="l"/>
            <a:r>
              <a:rPr lang="it-IT" sz="28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Attività a supporto delle scuole del territorio</a:t>
            </a:r>
          </a:p>
          <a:p>
            <a:pPr marL="0" algn="l"/>
            <a:endParaRPr lang="it-IT" sz="2800" b="1" dirty="0" smtClean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/>
              <a:t>seminario informativo antimeridiano per </a:t>
            </a:r>
            <a:r>
              <a:rPr lang="it-IT" dirty="0" smtClean="0"/>
              <a:t>le scuole </a:t>
            </a:r>
            <a:r>
              <a:rPr lang="it-IT" dirty="0"/>
              <a:t>del </a:t>
            </a:r>
            <a:r>
              <a:rPr lang="it-IT" dirty="0" smtClean="0"/>
              <a:t>territorio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help </a:t>
            </a:r>
            <a:r>
              <a:rPr lang="it-IT" dirty="0"/>
              <a:t>desk </a:t>
            </a:r>
            <a:r>
              <a:rPr lang="it-IT" dirty="0" smtClean="0"/>
              <a:t>telefonico di </a:t>
            </a:r>
            <a:r>
              <a:rPr lang="it-IT" dirty="0"/>
              <a:t>un'ora a settimana o su appuntamento</a:t>
            </a:r>
          </a:p>
        </p:txBody>
      </p:sp>
    </p:spTree>
    <p:extLst>
      <p:ext uri="{BB962C8B-B14F-4D97-AF65-F5344CB8AC3E}">
        <p14:creationId xmlns:p14="http://schemas.microsoft.com/office/powerpoint/2010/main" val="2454530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7544" y="548680"/>
            <a:ext cx="34563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100" b="1" dirty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Napoli</a:t>
            </a:r>
            <a:endParaRPr lang="it-IT" sz="4100" b="1" dirty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11560" y="1292589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Liceo Scientifico "Silvestri" di </a:t>
            </a:r>
            <a:r>
              <a:rPr lang="it-IT" dirty="0" smtClean="0">
                <a:solidFill>
                  <a:prstClr val="black"/>
                </a:solidFill>
              </a:rPr>
              <a:t>Portici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DS </a:t>
            </a:r>
            <a:r>
              <a:rPr lang="it-IT" dirty="0" smtClean="0">
                <a:solidFill>
                  <a:prstClr val="black"/>
                </a:solidFill>
              </a:rPr>
              <a:t>Enrichetta </a:t>
            </a:r>
            <a:r>
              <a:rPr lang="it-IT" dirty="0" err="1" smtClean="0">
                <a:solidFill>
                  <a:prstClr val="black"/>
                </a:solidFill>
              </a:rPr>
              <a:t>Idato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Tutor prof. </a:t>
            </a:r>
            <a:r>
              <a:rPr lang="it-IT" dirty="0" smtClean="0">
                <a:solidFill>
                  <a:prstClr val="black"/>
                </a:solidFill>
              </a:rPr>
              <a:t>Emilia </a:t>
            </a:r>
            <a:r>
              <a:rPr lang="it-IT" dirty="0">
                <a:solidFill>
                  <a:prstClr val="black"/>
                </a:solidFill>
              </a:rPr>
              <a:t>De Paola  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emiliadepaola@katamail.com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83568" y="2708920"/>
            <a:ext cx="7669650" cy="2876597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algn="l"/>
            <a:r>
              <a:rPr lang="it-IT" sz="28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Attività a supporto delle scuole del territorio</a:t>
            </a:r>
          </a:p>
          <a:p>
            <a:pPr marL="0" algn="l"/>
            <a:endParaRPr lang="it-IT" sz="2800" b="1" dirty="0" smtClean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/>
              <a:t>Help desk telefonico; </a:t>
            </a:r>
            <a:endParaRPr lang="it-IT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pagina </a:t>
            </a:r>
            <a:r>
              <a:rPr lang="it-IT" dirty="0"/>
              <a:t>dedicata sul sito web </a:t>
            </a:r>
            <a:r>
              <a:rPr lang="it-IT" dirty="0" smtClean="0"/>
              <a:t>della scuola per </a:t>
            </a:r>
            <a:r>
              <a:rPr lang="it-IT" dirty="0"/>
              <a:t>la pubblicazione di materiali informativi; </a:t>
            </a:r>
            <a:endParaRPr lang="it-IT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supporto </a:t>
            </a:r>
            <a:r>
              <a:rPr lang="it-IT" dirty="0"/>
              <a:t>in presenza su richiesta degli interessati</a:t>
            </a:r>
          </a:p>
        </p:txBody>
      </p:sp>
    </p:spTree>
    <p:extLst>
      <p:ext uri="{BB962C8B-B14F-4D97-AF65-F5344CB8AC3E}">
        <p14:creationId xmlns:p14="http://schemas.microsoft.com/office/powerpoint/2010/main" val="2454530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7544" y="548680"/>
            <a:ext cx="34563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100" b="1" dirty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Napoli</a:t>
            </a:r>
            <a:endParaRPr lang="it-IT" sz="4100" b="1" dirty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11560" y="1292589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Liceo Statale "Piero </a:t>
            </a:r>
            <a:r>
              <a:rPr lang="it-IT" dirty="0" err="1">
                <a:solidFill>
                  <a:prstClr val="black"/>
                </a:solidFill>
              </a:rPr>
              <a:t>Calamandrei</a:t>
            </a:r>
            <a:r>
              <a:rPr lang="it-IT" dirty="0">
                <a:solidFill>
                  <a:prstClr val="black"/>
                </a:solidFill>
              </a:rPr>
              <a:t>" di </a:t>
            </a:r>
            <a:r>
              <a:rPr lang="it-IT" dirty="0" smtClean="0">
                <a:solidFill>
                  <a:prstClr val="black"/>
                </a:solidFill>
              </a:rPr>
              <a:t>Napoli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DS </a:t>
            </a:r>
            <a:r>
              <a:rPr lang="it-IT" dirty="0" smtClean="0">
                <a:solidFill>
                  <a:prstClr val="black"/>
                </a:solidFill>
              </a:rPr>
              <a:t>Costantina Romeo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Tutor prof. </a:t>
            </a:r>
            <a:r>
              <a:rPr lang="it-IT" dirty="0" smtClean="0">
                <a:solidFill>
                  <a:prstClr val="black"/>
                </a:solidFill>
              </a:rPr>
              <a:t>Maria Rosaria </a:t>
            </a:r>
            <a:r>
              <a:rPr lang="it-IT" dirty="0">
                <a:solidFill>
                  <a:prstClr val="black"/>
                </a:solidFill>
              </a:rPr>
              <a:t>Zeno  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wirdnam@gmail.com</a:t>
            </a:r>
            <a:r>
              <a:rPr lang="it-IT" dirty="0" smtClean="0">
                <a:solidFill>
                  <a:prstClr val="black"/>
                </a:solidFill>
              </a:rPr>
              <a:t>  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83568" y="2708920"/>
            <a:ext cx="7669650" cy="2876597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algn="l"/>
            <a:r>
              <a:rPr lang="it-IT" sz="28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Attività a supporto delle scuole del territorio</a:t>
            </a:r>
          </a:p>
          <a:p>
            <a:pPr marL="0" algn="l"/>
            <a:endParaRPr lang="it-IT" sz="2800" b="1" dirty="0" smtClean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/>
              <a:t>Pagina web specifica sul sito della scuola </a:t>
            </a:r>
            <a:endParaRPr lang="it-IT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mail </a:t>
            </a:r>
            <a:r>
              <a:rPr lang="it-IT" dirty="0"/>
              <a:t>dedicata per coloro che avessero bisogno di entrare in contatto diretto con il tutor referente dell'iniziativa</a:t>
            </a:r>
          </a:p>
        </p:txBody>
      </p:sp>
    </p:spTree>
    <p:extLst>
      <p:ext uri="{BB962C8B-B14F-4D97-AF65-F5344CB8AC3E}">
        <p14:creationId xmlns:p14="http://schemas.microsoft.com/office/powerpoint/2010/main" val="2220406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7544" y="548680"/>
            <a:ext cx="34563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100" b="1" dirty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Napoli</a:t>
            </a:r>
            <a:endParaRPr lang="it-IT" sz="4100" b="1" dirty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11560" y="1292589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Scuola sec. 1°grado "Settembrini - Ciaramella" di </a:t>
            </a:r>
            <a:r>
              <a:rPr lang="it-IT" dirty="0" smtClean="0">
                <a:solidFill>
                  <a:prstClr val="black"/>
                </a:solidFill>
              </a:rPr>
              <a:t>Afragola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DS </a:t>
            </a:r>
            <a:r>
              <a:rPr lang="it-IT" dirty="0" smtClean="0">
                <a:solidFill>
                  <a:prstClr val="black"/>
                </a:solidFill>
              </a:rPr>
              <a:t>Carmela Marchese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Tutor prof. Concetta </a:t>
            </a:r>
            <a:r>
              <a:rPr lang="it-IT" dirty="0" smtClean="0">
                <a:solidFill>
                  <a:prstClr val="black"/>
                </a:solidFill>
              </a:rPr>
              <a:t>Di </a:t>
            </a:r>
            <a:r>
              <a:rPr lang="it-IT" dirty="0">
                <a:solidFill>
                  <a:prstClr val="black"/>
                </a:solidFill>
              </a:rPr>
              <a:t>Palo 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concetta.dipalo1@istruzione.it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 smtClean="0">
                <a:solidFill>
                  <a:prstClr val="black"/>
                </a:solidFill>
              </a:rPr>
              <a:t>        prof. </a:t>
            </a:r>
            <a:r>
              <a:rPr lang="it-IT" dirty="0">
                <a:solidFill>
                  <a:prstClr val="black"/>
                </a:solidFill>
              </a:rPr>
              <a:t>Serafina Campana  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err="1" smtClean="0">
                <a:solidFill>
                  <a:prstClr val="black"/>
                </a:solidFill>
              </a:rPr>
              <a:t>seravia@libero</a:t>
            </a:r>
            <a:r>
              <a:rPr lang="it-IT" dirty="0" smtClean="0">
                <a:solidFill>
                  <a:prstClr val="black"/>
                </a:solidFill>
              </a:rPr>
              <a:t>    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83568" y="2708920"/>
            <a:ext cx="7669650" cy="2876597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algn="l"/>
            <a:r>
              <a:rPr lang="it-IT" sz="28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Attività a supporto delle scuole del territorio</a:t>
            </a:r>
          </a:p>
          <a:p>
            <a:pPr marL="0" algn="l"/>
            <a:endParaRPr lang="it-IT" sz="2800" b="1" dirty="0" smtClean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/>
              <a:t>Help desk telefonico; </a:t>
            </a:r>
            <a:endParaRPr lang="it-IT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pagina </a:t>
            </a:r>
            <a:r>
              <a:rPr lang="it-IT" dirty="0"/>
              <a:t>dedicata sul sito web per la pubblicazione di materiali informativi</a:t>
            </a:r>
          </a:p>
        </p:txBody>
      </p:sp>
    </p:spTree>
    <p:extLst>
      <p:ext uri="{BB962C8B-B14F-4D97-AF65-F5344CB8AC3E}">
        <p14:creationId xmlns:p14="http://schemas.microsoft.com/office/powerpoint/2010/main" val="404364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7544" y="548680"/>
            <a:ext cx="34563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1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Salerno</a:t>
            </a:r>
            <a:endParaRPr lang="it-IT" sz="4100" b="1" dirty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11560" y="1292589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Istituto Comprensivo "Torrione alto" di </a:t>
            </a:r>
            <a:r>
              <a:rPr lang="it-IT" dirty="0" smtClean="0">
                <a:solidFill>
                  <a:prstClr val="black"/>
                </a:solidFill>
              </a:rPr>
              <a:t>Salerno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DS </a:t>
            </a:r>
            <a:r>
              <a:rPr lang="it-IT" dirty="0" smtClean="0">
                <a:solidFill>
                  <a:prstClr val="black"/>
                </a:solidFill>
              </a:rPr>
              <a:t>Maristella Dorotea Fulgione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Tutor prof. </a:t>
            </a:r>
            <a:r>
              <a:rPr lang="it-IT" dirty="0" smtClean="0">
                <a:solidFill>
                  <a:prstClr val="black"/>
                </a:solidFill>
              </a:rPr>
              <a:t>Maria </a:t>
            </a:r>
            <a:r>
              <a:rPr lang="it-IT" dirty="0" err="1" smtClean="0">
                <a:solidFill>
                  <a:prstClr val="black"/>
                </a:solidFill>
              </a:rPr>
              <a:t>Straziota</a:t>
            </a:r>
            <a:r>
              <a:rPr lang="it-IT" dirty="0">
                <a:solidFill>
                  <a:prstClr val="black"/>
                </a:solidFill>
              </a:rPr>
              <a:t>  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maria.straziota@yahoo.it</a:t>
            </a:r>
            <a:r>
              <a:rPr lang="it-IT" dirty="0" smtClean="0">
                <a:solidFill>
                  <a:prstClr val="black"/>
                </a:solidFill>
              </a:rPr>
              <a:t>  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70248" y="2562331"/>
            <a:ext cx="7669650" cy="3746989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algn="l"/>
            <a:r>
              <a:rPr lang="it-IT" sz="28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Attività a supporto delle scuole del territorio</a:t>
            </a:r>
          </a:p>
          <a:p>
            <a:pPr marL="0" algn="l"/>
            <a:endParaRPr lang="it-IT" sz="2800" b="1" dirty="0" smtClean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Help </a:t>
            </a:r>
            <a:r>
              <a:rPr lang="it-IT" dirty="0"/>
              <a:t>desk </a:t>
            </a:r>
            <a:r>
              <a:rPr lang="it-IT" dirty="0" smtClean="0"/>
              <a:t>telefonico</a:t>
            </a:r>
            <a:endParaRPr lang="it-IT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Gruppo </a:t>
            </a:r>
            <a:r>
              <a:rPr lang="it-IT" dirty="0" err="1"/>
              <a:t>facebook</a:t>
            </a:r>
            <a:r>
              <a:rPr lang="it-IT" dirty="0"/>
              <a:t> e </a:t>
            </a:r>
            <a:r>
              <a:rPr lang="it-IT" dirty="0" err="1"/>
              <a:t>what’s</a:t>
            </a:r>
            <a:r>
              <a:rPr lang="it-IT" dirty="0"/>
              <a:t> up per facilitare il confronto e la discussione;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Eventuale </a:t>
            </a:r>
            <a:r>
              <a:rPr lang="it-IT" dirty="0"/>
              <a:t>supporto in presenza , presso la sede del </a:t>
            </a:r>
            <a:r>
              <a:rPr lang="it-IT" dirty="0" err="1"/>
              <a:t>I.C.Giovanni</a:t>
            </a:r>
            <a:r>
              <a:rPr lang="it-IT" dirty="0"/>
              <a:t> Paolo II, su richiesta degli interessati.</a:t>
            </a:r>
          </a:p>
        </p:txBody>
      </p:sp>
    </p:spTree>
    <p:extLst>
      <p:ext uri="{BB962C8B-B14F-4D97-AF65-F5344CB8AC3E}">
        <p14:creationId xmlns:p14="http://schemas.microsoft.com/office/powerpoint/2010/main" val="42552176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7544" y="548680"/>
            <a:ext cx="34563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1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Salerno</a:t>
            </a:r>
            <a:endParaRPr lang="it-IT" sz="4100" b="1" dirty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11560" y="1292589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Istituto Superiore "Della Corte - Vanvitelli" di </a:t>
            </a:r>
            <a:r>
              <a:rPr lang="it-IT" dirty="0" smtClean="0">
                <a:solidFill>
                  <a:prstClr val="black"/>
                </a:solidFill>
              </a:rPr>
              <a:t>Cava de’ Tirreni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DS </a:t>
            </a:r>
            <a:r>
              <a:rPr lang="it-IT" dirty="0" smtClean="0">
                <a:solidFill>
                  <a:prstClr val="black"/>
                </a:solidFill>
              </a:rPr>
              <a:t>Franca Masi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Tutor prof. </a:t>
            </a:r>
            <a:r>
              <a:rPr lang="it-IT" dirty="0" smtClean="0">
                <a:solidFill>
                  <a:prstClr val="black"/>
                </a:solidFill>
              </a:rPr>
              <a:t>Gianna </a:t>
            </a:r>
            <a:r>
              <a:rPr lang="it-IT" dirty="0">
                <a:solidFill>
                  <a:prstClr val="black"/>
                </a:solidFill>
              </a:rPr>
              <a:t>Barrella   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barrellas@libero.it</a:t>
            </a:r>
            <a:r>
              <a:rPr lang="it-IT" dirty="0" smtClean="0">
                <a:solidFill>
                  <a:prstClr val="black"/>
                </a:solidFill>
              </a:rPr>
              <a:t>  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83568" y="2708920"/>
            <a:ext cx="7669650" cy="3456384"/>
          </a:xfrm>
          <a:prstGeom prst="rect">
            <a:avLst/>
          </a:prstGeom>
        </p:spPr>
        <p:txBody>
          <a:bodyPr vert="horz" lIns="182880" tIns="0">
            <a:normAutofit fontScale="92500" lnSpcReduction="20000"/>
          </a:bodyPr>
          <a:lstStyle>
            <a:lvl1pPr marL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algn="l"/>
            <a:r>
              <a:rPr lang="it-IT" sz="28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Attività a supporto delle scuole del territorio</a:t>
            </a:r>
          </a:p>
          <a:p>
            <a:pPr marL="0" algn="l"/>
            <a:endParaRPr lang="it-IT" sz="2800" b="1" dirty="0" smtClean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err="1" smtClean="0"/>
              <a:t>Helpdesk</a:t>
            </a:r>
            <a:r>
              <a:rPr lang="it-IT" dirty="0" smtClean="0"/>
              <a:t> telefonico</a:t>
            </a:r>
            <a:endParaRPr lang="it-IT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Pagina dedicata con materiale informativo aggiornato su </a:t>
            </a:r>
            <a:r>
              <a:rPr lang="it-IT" dirty="0" smtClean="0">
                <a:hlinkClick r:id="rId3"/>
              </a:rPr>
              <a:t>www.dellacortevanvitelli.it</a:t>
            </a:r>
            <a:r>
              <a:rPr lang="it-IT" dirty="0" smtClean="0"/>
              <a:t> </a:t>
            </a:r>
            <a:endParaRPr lang="it-IT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gruppo </a:t>
            </a:r>
            <a:r>
              <a:rPr lang="it-IT" dirty="0"/>
              <a:t>di </a:t>
            </a:r>
            <a:r>
              <a:rPr lang="it-IT" dirty="0" err="1"/>
              <a:t>facebook</a:t>
            </a:r>
            <a:r>
              <a:rPr lang="it-IT" dirty="0"/>
              <a:t> </a:t>
            </a:r>
            <a:r>
              <a:rPr lang="it-IT" dirty="0" smtClean="0"/>
              <a:t>Erasmus+ dedicato ai docenti </a:t>
            </a:r>
            <a:r>
              <a:rPr lang="it-IT" dirty="0"/>
              <a:t>della provincia di Salerno.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Seminario </a:t>
            </a:r>
            <a:r>
              <a:rPr lang="it-IT" dirty="0"/>
              <a:t>provinciale nel mese di febbraio di pomeriggio</a:t>
            </a:r>
          </a:p>
        </p:txBody>
      </p:sp>
    </p:spTree>
    <p:extLst>
      <p:ext uri="{BB962C8B-B14F-4D97-AF65-F5344CB8AC3E}">
        <p14:creationId xmlns:p14="http://schemas.microsoft.com/office/powerpoint/2010/main" val="4255217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7544" y="548680"/>
            <a:ext cx="34563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1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Salerno</a:t>
            </a:r>
            <a:endParaRPr lang="it-IT" sz="4100" b="1" dirty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11560" y="1292589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Liceo ‘Don Carlo La Mura" </a:t>
            </a:r>
            <a:r>
              <a:rPr lang="it-IT" dirty="0">
                <a:solidFill>
                  <a:prstClr val="black"/>
                </a:solidFill>
              </a:rPr>
              <a:t>di </a:t>
            </a:r>
            <a:r>
              <a:rPr lang="it-IT" dirty="0" smtClean="0">
                <a:solidFill>
                  <a:prstClr val="black"/>
                </a:solidFill>
              </a:rPr>
              <a:t>Angri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DS </a:t>
            </a:r>
            <a:r>
              <a:rPr lang="it-IT" dirty="0" smtClean="0">
                <a:solidFill>
                  <a:prstClr val="black"/>
                </a:solidFill>
              </a:rPr>
              <a:t>Filippo Toriello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Tutor prof. </a:t>
            </a:r>
            <a:r>
              <a:rPr lang="it-IT" dirty="0" smtClean="0">
                <a:solidFill>
                  <a:prstClr val="black"/>
                </a:solidFill>
              </a:rPr>
              <a:t>Angela </a:t>
            </a:r>
            <a:r>
              <a:rPr lang="it-IT" dirty="0">
                <a:solidFill>
                  <a:prstClr val="black"/>
                </a:solidFill>
              </a:rPr>
              <a:t>Tortora   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angela.tortora@liceolamura.org</a:t>
            </a:r>
            <a:r>
              <a:rPr lang="it-IT" dirty="0" smtClean="0">
                <a:solidFill>
                  <a:prstClr val="black"/>
                </a:solidFill>
              </a:rPr>
              <a:t>  				      </a:t>
            </a:r>
            <a:r>
              <a:rPr lang="it-IT" dirty="0" smtClean="0">
                <a:solidFill>
                  <a:prstClr val="black"/>
                </a:solidFill>
                <a:hlinkClick r:id="rId3"/>
              </a:rPr>
              <a:t>robin1974@libero.it</a:t>
            </a:r>
            <a:r>
              <a:rPr lang="it-IT" dirty="0" smtClean="0">
                <a:solidFill>
                  <a:prstClr val="black"/>
                </a:solidFill>
              </a:rPr>
              <a:t>   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19944" y="2564904"/>
            <a:ext cx="7669650" cy="3960440"/>
          </a:xfrm>
          <a:prstGeom prst="rect">
            <a:avLst/>
          </a:prstGeom>
        </p:spPr>
        <p:txBody>
          <a:bodyPr vert="horz" lIns="182880" tIns="0">
            <a:normAutofit fontScale="77500" lnSpcReduction="20000"/>
          </a:bodyPr>
          <a:lstStyle>
            <a:lvl1pPr marL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algn="l"/>
            <a:r>
              <a:rPr lang="it-IT" sz="28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Attività a supporto delle scuole del territorio</a:t>
            </a:r>
          </a:p>
          <a:p>
            <a:pPr marL="0" algn="l"/>
            <a:endParaRPr lang="it-IT" sz="2800" b="1" dirty="0" smtClean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Gestione </a:t>
            </a:r>
            <a:r>
              <a:rPr lang="it-IT" dirty="0"/>
              <a:t>periodica delle informazioni, attraverso la mailing list già esistente tra le scuole della rete;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Sportello </a:t>
            </a:r>
            <a:r>
              <a:rPr lang="it-IT" dirty="0"/>
              <a:t>Help Desk per le scuole coordinate, attraverso incontri in presenza su appuntamento, contatti telefonici, e-mail;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N</a:t>
            </a:r>
            <a:r>
              <a:rPr lang="it-IT" dirty="0"/>
              <a:t>. 2 Seminari informativi di tipo </a:t>
            </a:r>
            <a:r>
              <a:rPr lang="it-IT" dirty="0" smtClean="0"/>
              <a:t>laboratoriale aperto </a:t>
            </a:r>
            <a:r>
              <a:rPr lang="it-IT" dirty="0"/>
              <a:t>a tutte le scuole coordinate;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Costituzione </a:t>
            </a:r>
            <a:r>
              <a:rPr lang="it-IT" dirty="0"/>
              <a:t>di un gruppo di lavoro (con incontri in presenza o a distanza), finalizzato alla elaborazione delle idee progettuali e alla compilazione del modello per la candidatura: tale gruppo di lavoro sarà formato esclusivamente dai docenti referenti delle scuole REALMENTE interessate ad una progettazione comune.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Utilizzo della rete </a:t>
            </a:r>
            <a:r>
              <a:rPr lang="it-IT" dirty="0"/>
              <a:t>già esistente con le scuole secondarie di primo grado del </a:t>
            </a:r>
            <a:r>
              <a:rPr lang="it-IT" dirty="0" smtClean="0"/>
              <a:t>territorio</a:t>
            </a:r>
            <a:r>
              <a:rPr lang="it-IT" dirty="0"/>
              <a:t> </a:t>
            </a:r>
            <a:r>
              <a:rPr lang="it-IT" dirty="0" smtClean="0"/>
              <a:t>per supportarle nella progettazione</a:t>
            </a:r>
            <a:endParaRPr lang="it-IT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Coinvolgimento di </a:t>
            </a:r>
            <a:r>
              <a:rPr lang="it-IT" dirty="0"/>
              <a:t>alcune scuole secondarie di secondo grado con bisogni formativi simili, al fine di elaborare strategie efficaci e, se lo si riterrà opportuno, presentare una progettazione comune.</a:t>
            </a:r>
          </a:p>
        </p:txBody>
      </p:sp>
    </p:spTree>
    <p:extLst>
      <p:ext uri="{BB962C8B-B14F-4D97-AF65-F5344CB8AC3E}">
        <p14:creationId xmlns:p14="http://schemas.microsoft.com/office/powerpoint/2010/main" val="4255217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83568" y="908720"/>
            <a:ext cx="34563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100" b="1" dirty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Avellino</a:t>
            </a:r>
            <a:endParaRPr lang="it-IT" sz="4100" b="1" dirty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27375" y="1631995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prstClr val="black"/>
                </a:solidFill>
              </a:rPr>
              <a:t>Istituto Superiore ‘’Majorana’’ di Grottaminarda</a:t>
            </a:r>
          </a:p>
          <a:p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DS Catia </a:t>
            </a:r>
            <a:r>
              <a:rPr lang="it-IT" dirty="0" err="1">
                <a:solidFill>
                  <a:prstClr val="black"/>
                </a:solidFill>
              </a:rPr>
              <a:t>Capasso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Tutor prof. </a:t>
            </a:r>
            <a:r>
              <a:rPr lang="it-IT" dirty="0">
                <a:solidFill>
                  <a:prstClr val="black"/>
                </a:solidFill>
              </a:rPr>
              <a:t>Luigina Vitale </a:t>
            </a:r>
            <a:r>
              <a:rPr lang="it-IT" dirty="0" smtClean="0">
                <a:solidFill>
                  <a:prstClr val="black"/>
                </a:solidFill>
              </a:rPr>
              <a:t>  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luigina.vitale@istruzione.it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83568" y="2996953"/>
            <a:ext cx="7669650" cy="3096344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algn="l"/>
            <a:r>
              <a:rPr lang="it-IT" sz="28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Attività a supporto delle scuole del territorio</a:t>
            </a:r>
          </a:p>
          <a:p>
            <a:pPr marL="0"/>
            <a:endParaRPr lang="it-IT" dirty="0" smtClean="0"/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it-IT" dirty="0"/>
              <a:t>Seminario informativo pomeridiano per le scuole del territorio; </a:t>
            </a:r>
            <a:endParaRPr lang="it-IT" dirty="0" smtClean="0"/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it-IT" dirty="0" smtClean="0"/>
              <a:t>help desk telefonico; </a:t>
            </a:r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it-IT" dirty="0" smtClean="0"/>
              <a:t>pagina </a:t>
            </a:r>
            <a:r>
              <a:rPr lang="it-IT" dirty="0"/>
              <a:t>dedicata sul sito web della scuola</a:t>
            </a:r>
          </a:p>
        </p:txBody>
      </p:sp>
    </p:spTree>
    <p:extLst>
      <p:ext uri="{BB962C8B-B14F-4D97-AF65-F5344CB8AC3E}">
        <p14:creationId xmlns:p14="http://schemas.microsoft.com/office/powerpoint/2010/main" val="4222725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7544" y="548680"/>
            <a:ext cx="34563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1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Salerno</a:t>
            </a:r>
            <a:endParaRPr lang="it-IT" sz="4100" b="1" dirty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11560" y="1292589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Istituto Superiore "Parmenide" di </a:t>
            </a:r>
            <a:r>
              <a:rPr lang="it-IT" dirty="0" smtClean="0">
                <a:solidFill>
                  <a:prstClr val="black"/>
                </a:solidFill>
              </a:rPr>
              <a:t>Roccadaspide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DS </a:t>
            </a:r>
            <a:r>
              <a:rPr lang="it-IT" dirty="0" smtClean="0">
                <a:solidFill>
                  <a:prstClr val="black"/>
                </a:solidFill>
              </a:rPr>
              <a:t>Mimì Minella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Tutor prof. Di Candia Michele  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michele.dicandia@istruzione.it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</a:p>
          <a:p>
            <a:r>
              <a:rPr lang="it-IT" dirty="0" smtClean="0">
                <a:solidFill>
                  <a:prstClr val="black"/>
                </a:solidFill>
              </a:rPr>
              <a:t>        prof. </a:t>
            </a:r>
            <a:r>
              <a:rPr lang="it-IT" dirty="0" err="1" smtClean="0">
                <a:solidFill>
                  <a:prstClr val="black"/>
                </a:solidFill>
              </a:rPr>
              <a:t>Brewer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>
                <a:solidFill>
                  <a:prstClr val="black"/>
                </a:solidFill>
              </a:rPr>
              <a:t>Anthony  </a:t>
            </a:r>
            <a:r>
              <a:rPr lang="it-IT" dirty="0" smtClean="0">
                <a:solidFill>
                  <a:prstClr val="black"/>
                </a:solidFill>
              </a:rPr>
              <a:t>   </a:t>
            </a:r>
            <a:r>
              <a:rPr lang="it-IT" dirty="0" smtClean="0">
                <a:solidFill>
                  <a:prstClr val="black"/>
                </a:solidFill>
                <a:hlinkClick r:id="rId3"/>
              </a:rPr>
              <a:t>tonybrewer63@gmail.com</a:t>
            </a:r>
            <a:r>
              <a:rPr lang="it-IT" dirty="0" smtClean="0">
                <a:solidFill>
                  <a:prstClr val="black"/>
                </a:solidFill>
              </a:rPr>
              <a:t>   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83568" y="2708920"/>
            <a:ext cx="7669650" cy="3456384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algn="l"/>
            <a:r>
              <a:rPr lang="it-IT" sz="28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Attività a supporto delle scuole del territorio</a:t>
            </a:r>
          </a:p>
          <a:p>
            <a:pPr marL="0" algn="l"/>
            <a:endParaRPr lang="it-IT" sz="2800" b="1" dirty="0" smtClean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/>
              <a:t>Help desk telefonico; </a:t>
            </a:r>
            <a:endParaRPr lang="it-IT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seminario </a:t>
            </a:r>
            <a:r>
              <a:rPr lang="it-IT" dirty="0"/>
              <a:t>informativo per le scuole del territorio</a:t>
            </a:r>
            <a:r>
              <a:rPr lang="it-IT" dirty="0" smtClean="0"/>
              <a:t>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pagina </a:t>
            </a:r>
            <a:r>
              <a:rPr lang="it-IT" dirty="0"/>
              <a:t>dedicata sul sito web della scuola</a:t>
            </a:r>
          </a:p>
        </p:txBody>
      </p:sp>
    </p:spTree>
    <p:extLst>
      <p:ext uri="{BB962C8B-B14F-4D97-AF65-F5344CB8AC3E}">
        <p14:creationId xmlns:p14="http://schemas.microsoft.com/office/powerpoint/2010/main" val="2812275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7544" y="620688"/>
            <a:ext cx="34563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1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Benevento</a:t>
            </a:r>
            <a:endParaRPr lang="it-IT" sz="4100" b="1" dirty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67544" y="1343963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prstClr val="black"/>
                </a:solidFill>
              </a:rPr>
              <a:t>Istituto Superiore "Galilei - </a:t>
            </a:r>
            <a:r>
              <a:rPr lang="it-IT" b="1" dirty="0" smtClean="0">
                <a:solidFill>
                  <a:prstClr val="black"/>
                </a:solidFill>
              </a:rPr>
              <a:t>Vetrone" di Benevento</a:t>
            </a:r>
          </a:p>
          <a:p>
            <a:endParaRPr lang="it-IT" dirty="0" smtClean="0">
              <a:solidFill>
                <a:prstClr val="black"/>
              </a:solidFill>
            </a:endParaRPr>
          </a:p>
          <a:p>
            <a:r>
              <a:rPr lang="it-IT" dirty="0" smtClean="0">
                <a:solidFill>
                  <a:prstClr val="black"/>
                </a:solidFill>
              </a:rPr>
              <a:t>DS Grazia </a:t>
            </a:r>
            <a:r>
              <a:rPr lang="it-IT" dirty="0" err="1" smtClean="0">
                <a:solidFill>
                  <a:prstClr val="black"/>
                </a:solidFill>
              </a:rPr>
              <a:t>Pedicini</a:t>
            </a:r>
            <a:endParaRPr lang="it-IT" dirty="0" smtClean="0">
              <a:solidFill>
                <a:prstClr val="black"/>
              </a:solidFill>
            </a:endParaRPr>
          </a:p>
          <a:p>
            <a:r>
              <a:rPr lang="it-IT" dirty="0" smtClean="0">
                <a:solidFill>
                  <a:prstClr val="black"/>
                </a:solidFill>
              </a:rPr>
              <a:t>Tutor </a:t>
            </a:r>
            <a:r>
              <a:rPr lang="it-IT" dirty="0">
                <a:solidFill>
                  <a:prstClr val="black"/>
                </a:solidFill>
              </a:rPr>
              <a:t>prof. </a:t>
            </a:r>
            <a:r>
              <a:rPr lang="it-IT" dirty="0" smtClean="0">
                <a:solidFill>
                  <a:prstClr val="black"/>
                </a:solidFill>
              </a:rPr>
              <a:t>Maria Antonietta Sessa    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marses@tin.it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502750" y="2568627"/>
            <a:ext cx="7669650" cy="4289373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algn="l"/>
            <a:r>
              <a:rPr lang="it-IT" sz="28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Attività a supporto delle scuole del territorio</a:t>
            </a:r>
          </a:p>
          <a:p>
            <a:pPr marL="0"/>
            <a:endParaRPr lang="it-IT" dirty="0" smtClean="0"/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it-IT" dirty="0" smtClean="0"/>
              <a:t>Help desk;  </a:t>
            </a:r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it-IT" dirty="0" smtClean="0"/>
              <a:t>Pagine web dedicate su </a:t>
            </a:r>
            <a:r>
              <a:rPr lang="it-IT" dirty="0" smtClean="0">
                <a:hlinkClick r:id="rId3"/>
              </a:rPr>
              <a:t>www.galileivetrone.it</a:t>
            </a:r>
            <a:r>
              <a:rPr lang="it-IT" dirty="0" smtClean="0"/>
              <a:t>  con informazioni aggiornate; </a:t>
            </a:r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it-IT" dirty="0" smtClean="0"/>
              <a:t>gruppo di </a:t>
            </a:r>
            <a:r>
              <a:rPr lang="it-IT" dirty="0" err="1" smtClean="0"/>
              <a:t>facebook</a:t>
            </a:r>
            <a:r>
              <a:rPr lang="it-IT" dirty="0" smtClean="0"/>
              <a:t> dedicato a Erasmus + per i docenti della provincia di Benevento;</a:t>
            </a:r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it-IT" dirty="0" err="1" smtClean="0"/>
              <a:t>form</a:t>
            </a:r>
            <a:r>
              <a:rPr lang="it-IT" dirty="0" smtClean="0"/>
              <a:t> online per il feedback sulla validità della consulenza offerta;</a:t>
            </a:r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it-IT" dirty="0" smtClean="0"/>
              <a:t>eventuale seminario per le scuole del territorio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7469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58207" y="548680"/>
            <a:ext cx="34563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100" b="1" dirty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Caserta</a:t>
            </a:r>
            <a:endParaRPr lang="it-IT" sz="4100" b="1" dirty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15162" y="1271955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prstClr val="black"/>
                </a:solidFill>
              </a:rPr>
              <a:t>Istituto Superiore </a:t>
            </a:r>
            <a:r>
              <a:rPr lang="it-IT" b="1" dirty="0" smtClean="0">
                <a:solidFill>
                  <a:prstClr val="black"/>
                </a:solidFill>
              </a:rPr>
              <a:t>‘Marconi’’ </a:t>
            </a:r>
            <a:r>
              <a:rPr lang="it-IT" b="1" dirty="0">
                <a:solidFill>
                  <a:prstClr val="black"/>
                </a:solidFill>
              </a:rPr>
              <a:t>di </a:t>
            </a:r>
            <a:r>
              <a:rPr lang="it-IT" b="1" dirty="0" smtClean="0">
                <a:solidFill>
                  <a:prstClr val="black"/>
                </a:solidFill>
              </a:rPr>
              <a:t>Vairano Patenora</a:t>
            </a:r>
          </a:p>
          <a:p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DS </a:t>
            </a:r>
            <a:r>
              <a:rPr lang="it-IT" dirty="0" smtClean="0">
                <a:solidFill>
                  <a:prstClr val="black"/>
                </a:solidFill>
              </a:rPr>
              <a:t>Ignazio Del Vecchio</a:t>
            </a:r>
          </a:p>
          <a:p>
            <a:r>
              <a:rPr lang="it-IT" dirty="0" smtClean="0">
                <a:solidFill>
                  <a:prstClr val="black"/>
                </a:solidFill>
              </a:rPr>
              <a:t>Tutor </a:t>
            </a:r>
            <a:r>
              <a:rPr lang="it-IT" dirty="0">
                <a:solidFill>
                  <a:prstClr val="black"/>
                </a:solidFill>
              </a:rPr>
              <a:t>prof. </a:t>
            </a:r>
            <a:r>
              <a:rPr lang="it-IT" dirty="0" smtClean="0">
                <a:solidFill>
                  <a:prstClr val="black"/>
                </a:solidFill>
              </a:rPr>
              <a:t>Anna Fucile   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studioannafucile@gmail.com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675257" y="2708920"/>
            <a:ext cx="7669650" cy="2876597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algn="l"/>
            <a:r>
              <a:rPr lang="it-IT" sz="28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Attività a supporto delle scuole del territorio</a:t>
            </a:r>
          </a:p>
          <a:p>
            <a:pPr marL="0"/>
            <a:endParaRPr lang="it-IT" dirty="0" smtClean="0"/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it-IT" dirty="0" smtClean="0"/>
              <a:t>Help desk;  </a:t>
            </a:r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it-IT" dirty="0" smtClean="0"/>
              <a:t>Seminario </a:t>
            </a:r>
            <a:r>
              <a:rPr lang="it-IT" dirty="0"/>
              <a:t>informativo pomeridiano per le scuole del territorio</a:t>
            </a:r>
          </a:p>
        </p:txBody>
      </p:sp>
    </p:spTree>
    <p:extLst>
      <p:ext uri="{BB962C8B-B14F-4D97-AF65-F5344CB8AC3E}">
        <p14:creationId xmlns:p14="http://schemas.microsoft.com/office/powerpoint/2010/main" val="2228760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58207" y="548680"/>
            <a:ext cx="34563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100" b="1" dirty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Caserta</a:t>
            </a:r>
            <a:endParaRPr lang="it-IT" sz="4100" b="1" dirty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15634" y="1271955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prstClr val="black"/>
                </a:solidFill>
              </a:rPr>
              <a:t>Liceo Scientifico ‘’Fermi’’ di Aversa</a:t>
            </a:r>
          </a:p>
          <a:p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DS Adriana </a:t>
            </a:r>
            <a:r>
              <a:rPr lang="it-IT" dirty="0" err="1">
                <a:solidFill>
                  <a:prstClr val="black"/>
                </a:solidFill>
              </a:rPr>
              <a:t>Mincione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Tutor prof. </a:t>
            </a:r>
            <a:r>
              <a:rPr lang="it-IT" dirty="0">
                <a:solidFill>
                  <a:prstClr val="black"/>
                </a:solidFill>
              </a:rPr>
              <a:t>Costanza </a:t>
            </a:r>
            <a:r>
              <a:rPr lang="it-IT" dirty="0" smtClean="0">
                <a:solidFill>
                  <a:prstClr val="black"/>
                </a:solidFill>
              </a:rPr>
              <a:t>Chirico     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costanzachirico@virgilio.it</a:t>
            </a:r>
            <a:r>
              <a:rPr lang="it-IT" dirty="0" smtClean="0">
                <a:solidFill>
                  <a:prstClr val="black"/>
                </a:solidFill>
              </a:rPr>
              <a:t>  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675257" y="2924944"/>
            <a:ext cx="7669650" cy="3168352"/>
          </a:xfrm>
          <a:prstGeom prst="rect">
            <a:avLst/>
          </a:prstGeom>
        </p:spPr>
        <p:txBody>
          <a:bodyPr vert="horz" lIns="182880" tIns="0">
            <a:normAutofit fontScale="92500" lnSpcReduction="20000"/>
          </a:bodyPr>
          <a:lstStyle>
            <a:lvl1pPr marL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algn="l"/>
            <a:r>
              <a:rPr lang="it-IT" sz="28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Attività a supporto delle scuole del territorio</a:t>
            </a:r>
          </a:p>
          <a:p>
            <a:pPr marL="0" algn="l"/>
            <a:endParaRPr lang="it-IT" sz="2800" b="1" dirty="0" smtClean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/>
              <a:t>seminario illustrativo breve (circa 2h) per le scadenze, le procedure, la modulistica</a:t>
            </a:r>
            <a:r>
              <a:rPr lang="it-IT" dirty="0" smtClean="0"/>
              <a:t>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 smtClean="0"/>
              <a:t>focus </a:t>
            </a:r>
            <a:r>
              <a:rPr lang="it-IT" dirty="0" err="1"/>
              <a:t>group</a:t>
            </a:r>
            <a:r>
              <a:rPr lang="it-IT" dirty="0"/>
              <a:t> calendarizzati con gruppi omogenei di scuole per la </a:t>
            </a:r>
            <a:r>
              <a:rPr lang="it-IT" dirty="0" smtClean="0"/>
              <a:t>co-progettazione.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 smtClean="0"/>
              <a:t>supporto </a:t>
            </a:r>
            <a:r>
              <a:rPr lang="it-IT" dirty="0"/>
              <a:t>sul sito mediante pubblicazione di FAQ e canale contatti </a:t>
            </a:r>
            <a:r>
              <a:rPr lang="it-IT" dirty="0" smtClean="0"/>
              <a:t>dedicato.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 smtClean="0"/>
              <a:t>help desk attivo </a:t>
            </a:r>
            <a:r>
              <a:rPr lang="it-IT" dirty="0"/>
              <a:t>per 15 gg fino alla scadenza per l'inoltro delle candidature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484907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39552" y="620688"/>
            <a:ext cx="34563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1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Napoli</a:t>
            </a:r>
            <a:endParaRPr lang="it-IT" sz="4100" b="1" dirty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39552" y="1343963"/>
            <a:ext cx="7632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prstClr val="black"/>
                </a:solidFill>
              </a:rPr>
              <a:t>Convitto Nazionale "Vittorio Emanuele </a:t>
            </a:r>
            <a:r>
              <a:rPr lang="it-IT" b="1" dirty="0" smtClean="0">
                <a:solidFill>
                  <a:prstClr val="black"/>
                </a:solidFill>
              </a:rPr>
              <a:t>II" di Napoli</a:t>
            </a:r>
          </a:p>
          <a:p>
            <a:endParaRPr lang="it-IT" dirty="0" smtClean="0">
              <a:solidFill>
                <a:prstClr val="black"/>
              </a:solidFill>
            </a:endParaRPr>
          </a:p>
          <a:p>
            <a:r>
              <a:rPr lang="it-IT" dirty="0" smtClean="0">
                <a:solidFill>
                  <a:prstClr val="black"/>
                </a:solidFill>
              </a:rPr>
              <a:t>DS Emilia Mallardo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Tutor prof. </a:t>
            </a:r>
            <a:r>
              <a:rPr lang="it-IT" dirty="0" smtClean="0">
                <a:solidFill>
                  <a:prstClr val="black"/>
                </a:solidFill>
              </a:rPr>
              <a:t>Maria Gabriella Alessi 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mariagabriella.alessi@istruzione.it</a:t>
            </a:r>
            <a:r>
              <a:rPr lang="it-IT" dirty="0" smtClean="0">
                <a:solidFill>
                  <a:prstClr val="black"/>
                </a:solidFill>
              </a:rPr>
              <a:t>  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83568" y="2884319"/>
            <a:ext cx="7669650" cy="2876597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algn="l"/>
            <a:r>
              <a:rPr lang="it-IT" sz="28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Attività a supporto delle scuole del territorio</a:t>
            </a:r>
          </a:p>
          <a:p>
            <a:pPr marL="0"/>
            <a:endParaRPr lang="it-IT" dirty="0" smtClean="0"/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it-IT" dirty="0"/>
              <a:t>Seminario informativo pomeridiano per le scuole del </a:t>
            </a:r>
            <a:r>
              <a:rPr lang="it-IT" dirty="0" smtClean="0"/>
              <a:t>territorio</a:t>
            </a:r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it-IT" dirty="0" smtClean="0"/>
              <a:t>pagina </a:t>
            </a:r>
            <a:r>
              <a:rPr lang="it-IT" dirty="0"/>
              <a:t>web del sito della scuola dedicata a Erasmus</a:t>
            </a:r>
            <a:r>
              <a:rPr lang="it-IT" dirty="0" smtClean="0"/>
              <a:t>+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7469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39552" y="692696"/>
            <a:ext cx="34563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100" b="1" dirty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Napoli</a:t>
            </a:r>
            <a:endParaRPr lang="it-IT" sz="4100" b="1" dirty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39552" y="162880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Istituto Superiore </a:t>
            </a:r>
            <a:r>
              <a:rPr lang="it-IT" dirty="0" smtClean="0">
                <a:solidFill>
                  <a:prstClr val="black"/>
                </a:solidFill>
              </a:rPr>
              <a:t>‘Europa’’ </a:t>
            </a:r>
            <a:r>
              <a:rPr lang="it-IT" dirty="0">
                <a:solidFill>
                  <a:prstClr val="black"/>
                </a:solidFill>
              </a:rPr>
              <a:t>di </a:t>
            </a:r>
            <a:r>
              <a:rPr lang="it-IT" dirty="0" smtClean="0">
                <a:solidFill>
                  <a:prstClr val="black"/>
                </a:solidFill>
              </a:rPr>
              <a:t>Pomigliano d’Arco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DS </a:t>
            </a:r>
            <a:r>
              <a:rPr lang="it-IT" dirty="0" smtClean="0">
                <a:solidFill>
                  <a:prstClr val="black"/>
                </a:solidFill>
              </a:rPr>
              <a:t>Rosanna Genni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Tutor prof. Maria Sorbo 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mariasorbo@gmail.com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83568" y="2708920"/>
            <a:ext cx="7669650" cy="2876597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algn="l"/>
            <a:r>
              <a:rPr lang="it-IT" sz="28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Attività a supporto delle scuole del territorio</a:t>
            </a:r>
          </a:p>
          <a:p>
            <a:pPr marL="0" algn="l"/>
            <a:endParaRPr lang="it-IT" sz="2800" b="1" dirty="0" smtClean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/>
              <a:t>Help </a:t>
            </a:r>
            <a:r>
              <a:rPr lang="it-IT" dirty="0"/>
              <a:t>desk telefonico;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/>
              <a:t>supporto </a:t>
            </a:r>
            <a:r>
              <a:rPr lang="it-IT" dirty="0"/>
              <a:t>per la compilazione degli e-</a:t>
            </a:r>
            <a:r>
              <a:rPr lang="it-IT" dirty="0" err="1"/>
              <a:t>form</a:t>
            </a:r>
            <a:endParaRPr lang="it-IT" dirty="0"/>
          </a:p>
          <a:p>
            <a:pPr marL="0" algn="l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4530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83568" y="692696"/>
            <a:ext cx="34563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100" b="1" dirty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Napoli</a:t>
            </a:r>
            <a:endParaRPr lang="it-IT" sz="4100" b="1" dirty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39552" y="1415971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Istituto Comprensivo "Virgilio </a:t>
            </a:r>
            <a:r>
              <a:rPr lang="it-IT" dirty="0" smtClean="0">
                <a:solidFill>
                  <a:prstClr val="black"/>
                </a:solidFill>
              </a:rPr>
              <a:t>IV" di Napoli</a:t>
            </a:r>
          </a:p>
          <a:p>
            <a:r>
              <a:rPr lang="it-IT" dirty="0" smtClean="0">
                <a:solidFill>
                  <a:prstClr val="black"/>
                </a:solidFill>
              </a:rPr>
              <a:t>DS Paolo </a:t>
            </a:r>
            <a:r>
              <a:rPr lang="it-IT" dirty="0" err="1" smtClean="0">
                <a:solidFill>
                  <a:prstClr val="black"/>
                </a:solidFill>
              </a:rPr>
              <a:t>Battimiello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Tutor prof. Anna Riccardi   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annariccardi3@gmail.com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83568" y="2708920"/>
            <a:ext cx="7669650" cy="2876597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algn="l"/>
            <a:r>
              <a:rPr lang="it-IT" sz="28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Attività a supporto delle scuole del territorio</a:t>
            </a:r>
          </a:p>
          <a:p>
            <a:pPr marL="0" algn="l"/>
            <a:endParaRPr lang="it-IT" sz="2800" b="1" dirty="0" smtClean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/>
              <a:t>Help </a:t>
            </a:r>
            <a:r>
              <a:rPr lang="it-IT" dirty="0" smtClean="0"/>
              <a:t>desk telefonico;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laboratori in presenza per </a:t>
            </a:r>
            <a:r>
              <a:rPr lang="it-IT" dirty="0"/>
              <a:t>esercitazioni sulla compilazione degli e-</a:t>
            </a:r>
            <a:r>
              <a:rPr lang="it-IT" dirty="0" err="1"/>
              <a:t>form</a:t>
            </a:r>
            <a:r>
              <a:rPr lang="it-IT" dirty="0"/>
              <a:t> (su appuntamento); </a:t>
            </a:r>
            <a:endParaRPr lang="it-IT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 smtClean="0"/>
              <a:t>gruppo </a:t>
            </a:r>
            <a:r>
              <a:rPr lang="it-IT" dirty="0"/>
              <a:t>di </a:t>
            </a:r>
            <a:r>
              <a:rPr lang="it-IT" dirty="0" err="1"/>
              <a:t>facebook</a:t>
            </a:r>
            <a:r>
              <a:rPr lang="it-IT" dirty="0"/>
              <a:t> dedicato a Erasmus+</a:t>
            </a:r>
          </a:p>
        </p:txBody>
      </p:sp>
    </p:spTree>
    <p:extLst>
      <p:ext uri="{BB962C8B-B14F-4D97-AF65-F5344CB8AC3E}">
        <p14:creationId xmlns:p14="http://schemas.microsoft.com/office/powerpoint/2010/main" val="2454530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99628" y="692696"/>
            <a:ext cx="34563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100" b="1" dirty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Napoli</a:t>
            </a:r>
            <a:endParaRPr lang="it-IT" sz="4100" b="1" dirty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88086" y="1556792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Istituto Polispecialistico "San Paolo" di </a:t>
            </a:r>
            <a:r>
              <a:rPr lang="it-IT" dirty="0" smtClean="0">
                <a:solidFill>
                  <a:prstClr val="black"/>
                </a:solidFill>
              </a:rPr>
              <a:t>Sorrento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DS </a:t>
            </a:r>
            <a:r>
              <a:rPr lang="it-IT" dirty="0" smtClean="0">
                <a:solidFill>
                  <a:prstClr val="black"/>
                </a:solidFill>
              </a:rPr>
              <a:t>Rosa Cirillo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Tutor prof. Mariella Nica   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mariellanica@gmail.com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83568" y="2708920"/>
            <a:ext cx="7669650" cy="2876597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algn="l"/>
            <a:r>
              <a:rPr lang="it-IT" sz="28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Attività a supporto delle scuole del territorio</a:t>
            </a:r>
          </a:p>
          <a:p>
            <a:pPr marL="0" algn="l"/>
            <a:endParaRPr lang="it-IT" sz="2800" b="1" dirty="0" smtClean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/>
              <a:t>seminario informativo pomeridiano per scuole penisola sorrentina + isole</a:t>
            </a:r>
          </a:p>
        </p:txBody>
      </p:sp>
    </p:spTree>
    <p:extLst>
      <p:ext uri="{BB962C8B-B14F-4D97-AF65-F5344CB8AC3E}">
        <p14:creationId xmlns:p14="http://schemas.microsoft.com/office/powerpoint/2010/main" val="24545300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355</TotalTime>
  <Words>1072</Words>
  <Application>Microsoft Office PowerPoint</Application>
  <PresentationFormat>Presentazione su schermo (4:3)</PresentationFormat>
  <Paragraphs>181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Astro</vt:lpstr>
      <vt:lpstr>Scuole Polo in Campania  per  Erasmus+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Scuole Polo in Campania per Erasmus+</dc:title>
  <dc:creator>Administrator</dc:creator>
  <cp:lastModifiedBy>Administrator</cp:lastModifiedBy>
  <cp:revision>30</cp:revision>
  <dcterms:created xsi:type="dcterms:W3CDTF">2015-01-12T08:00:05Z</dcterms:created>
  <dcterms:modified xsi:type="dcterms:W3CDTF">2015-01-12T13:55:39Z</dcterms:modified>
</cp:coreProperties>
</file>